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true" embedTrueTypeFonts="true">
  <p:sldMasterIdLst>
    <p:sldMasterId id="2147483648" r:id="rId1"/>
  </p:sldMasterIdLst>
  <p:sldIdLst>
    <p:sldId id="256" r:id="rId6"/>
  </p:sldIdLst>
  <p:sldSz cx="8483600" cy="12001500"/>
  <p:notesSz cx="6858000" cy="9144000"/>
  <p:embeddedFontLst>
    <p:embeddedFont>
      <p:font typeface="Gong Gothic Bold"/>
      <p:bold r:id="rId7"/>
    </p:embeddedFont>
    <p:embeddedFont>
      <p:font typeface="Gong Gothic Light"/>
      <p:regular r:id="rId8"/>
    </p:embeddedFont>
    <p:embeddedFont>
      <p:font typeface="Noto Sans CJK KR Bold"/>
      <p:bold r:id="rId9"/>
    </p:embeddedFont>
    <p:embeddedFont>
      <p:font typeface="Gong Gothic Medium"/>
      <p:bold r:id="rId10"/>
    </p:embeddedFont>
    <p:embeddedFont>
      <p:font typeface="Noto Sans CJK KR DemiLight"/>
      <p:regular r:id="rId11"/>
    </p:embeddedFont>
    <p:embeddedFont>
      <p:font typeface="Noto Sans CJK KR Regular"/>
      <p:regular r:id="rId1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4.fntdata" Type="http://schemas.openxmlformats.org/officeDocument/2006/relationships/font"/><Relationship Id="rId11" Target="fonts/font5.fntdata" Type="http://schemas.openxmlformats.org/officeDocument/2006/relationships/font"/><Relationship Id="rId12" Target="fonts/font6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fonts/font1.fntdata" Type="http://schemas.openxmlformats.org/officeDocument/2006/relationships/font"/><Relationship Id="rId8" Target="fonts/font2.fntdata" Type="http://schemas.openxmlformats.org/officeDocument/2006/relationships/font"/><Relationship Id="rId9" Target="fonts/font3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png" Type="http://schemas.openxmlformats.org/officeDocument/2006/relationships/image"/><Relationship Id="rId12" Target="../media/image11.png" Type="http://schemas.openxmlformats.org/officeDocument/2006/relationships/image"/><Relationship Id="rId13" Target="../media/image12.png" Type="http://schemas.openxmlformats.org/officeDocument/2006/relationships/image"/><Relationship Id="rId14" Target="../media/image13.png" Type="http://schemas.openxmlformats.org/officeDocument/2006/relationships/image"/><Relationship Id="rId15" Target="../media/image14.png" Type="http://schemas.openxmlformats.org/officeDocument/2006/relationships/image"/><Relationship Id="rId16" Target="../media/image15.png" Type="http://schemas.openxmlformats.org/officeDocument/2006/relationships/image"/><Relationship Id="rId17" Target="../media/image16.png" Type="http://schemas.openxmlformats.org/officeDocument/2006/relationships/image"/><Relationship Id="rId18" Target="../media/image17.png" Type="http://schemas.openxmlformats.org/officeDocument/2006/relationships/image"/><Relationship Id="rId19" Target="../media/image18.png" Type="http://schemas.openxmlformats.org/officeDocument/2006/relationships/image"/><Relationship Id="rId2" Target="../media/image1.png" Type="http://schemas.openxmlformats.org/officeDocument/2006/relationships/image"/><Relationship Id="rId20" Target="../media/image19.png" Type="http://schemas.openxmlformats.org/officeDocument/2006/relationships/image"/><Relationship Id="rId21" Target="../media/image20.png" Type="http://schemas.openxmlformats.org/officeDocument/2006/relationships/image"/><Relationship Id="rId22" Target="../media/image21.png" Type="http://schemas.openxmlformats.org/officeDocument/2006/relationships/image"/><Relationship Id="rId23" Target="../media/image22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EF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241300" y="6477000"/>
            <a:ext cx="7988300" cy="381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304800" y="2540000"/>
            <a:ext cx="7988300" cy="381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279400" y="6642100"/>
            <a:ext cx="215900" cy="2159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6362700" y="939800"/>
            <a:ext cx="1054100" cy="381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228600" y="254000"/>
            <a:ext cx="7988300" cy="762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254000" y="1536700"/>
            <a:ext cx="7988300" cy="76200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3251200" y="8699500"/>
            <a:ext cx="2413000" cy="304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6240"/>
              </a:lnSpc>
            </a:pPr>
            <a:r>
              <a:rPr lang="en-US" sz="1700" b="false" i="false" u="none" strike="noStrike">
                <a:solidFill>
                  <a:srgbClr val="000000"/>
                </a:solidFill>
                <a:latin typeface="Gong Gothic Bold"/>
              </a:rPr>
              <a:t>Traffic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41300" y="8140700"/>
            <a:ext cx="4229100" cy="508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41100"/>
              </a:lnSpc>
            </a:pPr>
            <a:r>
              <a:rPr lang="ko-KR" sz="1300" b="false" i="false" u="none" strike="noStrike">
                <a:solidFill>
                  <a:srgbClr val="000000"/>
                </a:solidFill>
                <a:ea typeface="Gong Gothic Light"/>
              </a:rPr>
              <a:t>트래픽</a:t>
            </a:r>
            <a:r>
              <a:rPr lang="en-US" sz="1300" b="false" i="false" u="none" strike="noStrike">
                <a:solidFill>
                  <a:srgbClr val="000000"/>
                </a:solidFill>
                <a:latin typeface="Gong Gothic Light"/>
              </a:rPr>
              <a:t> </a:t>
            </a:r>
            <a:r>
              <a:rPr lang="ko-KR" sz="1300" b="false" i="false" u="none" strike="noStrike">
                <a:solidFill>
                  <a:srgbClr val="000000"/>
                </a:solidFill>
                <a:ea typeface="Gong Gothic Light"/>
              </a:rPr>
              <a:t>모니터링</a:t>
            </a:r>
            <a:r>
              <a:rPr lang="en-US" sz="1300" b="false" i="false" u="none" strike="noStrike">
                <a:solidFill>
                  <a:srgbClr val="000000"/>
                </a:solidFill>
                <a:latin typeface="Gong Gothic Light"/>
              </a:rPr>
              <a:t> </a:t>
            </a:r>
            <a:r>
              <a:rPr lang="ko-KR" sz="1300" b="false" i="false" u="none" strike="noStrike">
                <a:solidFill>
                  <a:srgbClr val="000000"/>
                </a:solidFill>
                <a:ea typeface="Gong Gothic Light"/>
              </a:rPr>
              <a:t>시각화</a:t>
            </a:r>
          </a:p>
          <a:p>
            <a:pPr algn="l" lvl="0">
              <a:lnSpc>
                <a:spcPct val="141100"/>
              </a:lnSpc>
            </a:pPr>
            <a:r>
              <a:rPr lang="ko-KR" sz="1300" b="false" i="false" u="none" strike="noStrike">
                <a:solidFill>
                  <a:srgbClr val="000000"/>
                </a:solidFill>
                <a:ea typeface="Gong Gothic Light"/>
              </a:rPr>
              <a:t>날짜별</a:t>
            </a:r>
            <a:r>
              <a:rPr lang="en-US" sz="1300" b="false" i="false" u="none" strike="noStrike">
                <a:solidFill>
                  <a:srgbClr val="000000"/>
                </a:solidFill>
                <a:latin typeface="Gong Gothic Light"/>
              </a:rPr>
              <a:t> </a:t>
            </a:r>
            <a:r>
              <a:rPr lang="ko-KR" sz="1300" b="false" i="false" u="none" strike="noStrike">
                <a:solidFill>
                  <a:srgbClr val="000000"/>
                </a:solidFill>
                <a:ea typeface="Gong Gothic Light"/>
              </a:rPr>
              <a:t>실제</a:t>
            </a:r>
            <a:r>
              <a:rPr lang="en-US" sz="1300" b="false" i="false" u="none" strike="noStrike">
                <a:solidFill>
                  <a:srgbClr val="000000"/>
                </a:solidFill>
                <a:latin typeface="Gong Gothic Light"/>
              </a:rPr>
              <a:t> </a:t>
            </a:r>
            <a:r>
              <a:rPr lang="ko-KR" sz="1300" b="false" i="false" u="none" strike="noStrike">
                <a:solidFill>
                  <a:srgbClr val="000000"/>
                </a:solidFill>
                <a:ea typeface="Gong Gothic Light"/>
              </a:rPr>
              <a:t>사용자</a:t>
            </a:r>
            <a:r>
              <a:rPr lang="en-US" sz="1300" b="false" i="false" u="none" strike="noStrike">
                <a:solidFill>
                  <a:srgbClr val="000000"/>
                </a:solidFill>
                <a:latin typeface="Gong Gothic Light"/>
              </a:rPr>
              <a:t> </a:t>
            </a:r>
            <a:r>
              <a:rPr lang="ko-KR" sz="1300" b="false" i="false" u="none" strike="noStrike">
                <a:solidFill>
                  <a:srgbClr val="000000"/>
                </a:solidFill>
                <a:ea typeface="Gong Gothic Light"/>
              </a:rPr>
              <a:t>및</a:t>
            </a:r>
            <a:r>
              <a:rPr lang="en-US" sz="1300" b="false" i="false" u="none" strike="noStrike">
                <a:solidFill>
                  <a:srgbClr val="000000"/>
                </a:solidFill>
                <a:latin typeface="Gong Gothic Light"/>
              </a:rPr>
              <a:t> </a:t>
            </a:r>
            <a:r>
              <a:rPr lang="ko-KR" sz="1300" b="false" i="false" u="none" strike="noStrike">
                <a:solidFill>
                  <a:srgbClr val="000000"/>
                </a:solidFill>
                <a:ea typeface="Gong Gothic Light"/>
              </a:rPr>
              <a:t>시간대별</a:t>
            </a:r>
            <a:r>
              <a:rPr lang="en-US" sz="1300" b="false" i="false" u="none" strike="noStrike">
                <a:solidFill>
                  <a:srgbClr val="000000"/>
                </a:solidFill>
                <a:latin typeface="Gong Gothic Light"/>
              </a:rPr>
              <a:t> </a:t>
            </a:r>
            <a:r>
              <a:rPr lang="ko-KR" sz="1300" b="false" i="false" u="none" strike="noStrike">
                <a:solidFill>
                  <a:srgbClr val="000000"/>
                </a:solidFill>
                <a:ea typeface="Gong Gothic Light"/>
              </a:rPr>
              <a:t>평균</a:t>
            </a:r>
            <a:r>
              <a:rPr lang="en-US" sz="1300" b="false" i="false" u="none" strike="noStrike">
                <a:solidFill>
                  <a:srgbClr val="000000"/>
                </a:solidFill>
                <a:latin typeface="Gong Gothic Light"/>
              </a:rPr>
              <a:t> </a:t>
            </a:r>
            <a:r>
              <a:rPr lang="ko-KR" sz="1300" b="false" i="false" u="none" strike="noStrike">
                <a:solidFill>
                  <a:srgbClr val="000000"/>
                </a:solidFill>
                <a:ea typeface="Gong Gothic Light"/>
              </a:rPr>
              <a:t>트래픽</a:t>
            </a:r>
            <a:r>
              <a:rPr lang="en-US" sz="1300" b="false" i="false" u="none" strike="noStrike">
                <a:solidFill>
                  <a:srgbClr val="000000"/>
                </a:solidFill>
                <a:latin typeface="Gong Gothic Light"/>
              </a:rPr>
              <a:t> </a:t>
            </a:r>
            <a:r>
              <a:rPr lang="ko-KR" sz="1300" b="false" i="false" u="none" strike="noStrike">
                <a:solidFill>
                  <a:srgbClr val="000000"/>
                </a:solidFill>
                <a:ea typeface="Gong Gothic Light"/>
              </a:rPr>
              <a:t>시각화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263900" y="9309100"/>
            <a:ext cx="1727200" cy="304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6240"/>
              </a:lnSpc>
            </a:pPr>
            <a:r>
              <a:rPr lang="en-US" sz="1700" b="false" i="false" u="none" strike="noStrike">
                <a:solidFill>
                  <a:srgbClr val="000000"/>
                </a:solidFill>
                <a:latin typeface="Gong Gothic Bold"/>
              </a:rPr>
              <a:t>Region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41300" y="10998200"/>
            <a:ext cx="3683000" cy="787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41100"/>
              </a:lnSpc>
            </a:pPr>
            <a:r>
              <a:rPr lang="ko-KR" sz="1300" b="false" i="false" u="none" strike="noStrike">
                <a:solidFill>
                  <a:srgbClr val="000000"/>
                </a:solidFill>
                <a:ea typeface="Gong Gothic Light"/>
              </a:rPr>
              <a:t>국가</a:t>
            </a:r>
            <a:r>
              <a:rPr lang="en-US" sz="1300" b="false" i="false" u="none" strike="noStrike">
                <a:solidFill>
                  <a:srgbClr val="000000"/>
                </a:solidFill>
                <a:latin typeface="Gong Gothic Light"/>
              </a:rPr>
              <a:t>/</a:t>
            </a:r>
            <a:r>
              <a:rPr lang="ko-KR" sz="1300" b="false" i="false" u="none" strike="noStrike">
                <a:solidFill>
                  <a:srgbClr val="000000"/>
                </a:solidFill>
                <a:ea typeface="Gong Gothic Light"/>
              </a:rPr>
              <a:t>대륙</a:t>
            </a:r>
            <a:r>
              <a:rPr lang="en-US" sz="1300" b="false" i="false" u="none" strike="noStrike">
                <a:solidFill>
                  <a:srgbClr val="000000"/>
                </a:solidFill>
                <a:latin typeface="Gong Gothic Light"/>
              </a:rPr>
              <a:t>/</a:t>
            </a:r>
            <a:r>
              <a:rPr lang="ko-KR" sz="1300" b="false" i="false" u="none" strike="noStrike">
                <a:solidFill>
                  <a:srgbClr val="000000"/>
                </a:solidFill>
                <a:ea typeface="Gong Gothic Light"/>
              </a:rPr>
              <a:t>도시</a:t>
            </a:r>
            <a:r>
              <a:rPr lang="en-US" sz="1300" b="false" i="false" u="none" strike="noStrike">
                <a:solidFill>
                  <a:srgbClr val="000000"/>
                </a:solidFill>
                <a:latin typeface="Gong Gothic Light"/>
              </a:rPr>
              <a:t> </a:t>
            </a:r>
            <a:r>
              <a:rPr lang="ko-KR" sz="1300" b="false" i="false" u="none" strike="noStrike">
                <a:solidFill>
                  <a:srgbClr val="000000"/>
                </a:solidFill>
                <a:ea typeface="Gong Gothic Light"/>
              </a:rPr>
              <a:t>단위의</a:t>
            </a:r>
            <a:r>
              <a:rPr lang="en-US" sz="1300" b="false" i="false" u="none" strike="noStrike">
                <a:solidFill>
                  <a:srgbClr val="000000"/>
                </a:solidFill>
                <a:latin typeface="Gong Gothic Light"/>
              </a:rPr>
              <a:t> </a:t>
            </a:r>
            <a:r>
              <a:rPr lang="ko-KR" sz="1300" b="false" i="false" u="none" strike="noStrike">
                <a:solidFill>
                  <a:srgbClr val="000000"/>
                </a:solidFill>
                <a:ea typeface="Gong Gothic Light"/>
              </a:rPr>
              <a:t>지도</a:t>
            </a:r>
            <a:r>
              <a:rPr lang="en-US" sz="1300" b="false" i="false" u="none" strike="noStrike">
                <a:solidFill>
                  <a:srgbClr val="000000"/>
                </a:solidFill>
                <a:latin typeface="Gong Gothic Light"/>
              </a:rPr>
              <a:t> </a:t>
            </a:r>
            <a:r>
              <a:rPr lang="ko-KR" sz="1300" b="false" i="false" u="none" strike="noStrike">
                <a:solidFill>
                  <a:srgbClr val="000000"/>
                </a:solidFill>
                <a:ea typeface="Gong Gothic Light"/>
              </a:rPr>
              <a:t>시각화</a:t>
            </a:r>
          </a:p>
          <a:p>
            <a:pPr algn="l" lvl="0">
              <a:lnSpc>
                <a:spcPct val="141100"/>
              </a:lnSpc>
            </a:pPr>
            <a:r>
              <a:rPr lang="ko-KR" sz="1300" b="false" i="false" u="none" strike="noStrike">
                <a:solidFill>
                  <a:srgbClr val="000000"/>
                </a:solidFill>
                <a:ea typeface="Gong Gothic Light"/>
              </a:rPr>
              <a:t>날짜</a:t>
            </a:r>
            <a:r>
              <a:rPr lang="en-US" sz="1300" b="false" i="false" u="none" strike="noStrike">
                <a:solidFill>
                  <a:srgbClr val="000000"/>
                </a:solidFill>
                <a:latin typeface="Gong Gothic Light"/>
              </a:rPr>
              <a:t> </a:t>
            </a:r>
            <a:r>
              <a:rPr lang="ko-KR" sz="1300" b="false" i="false" u="none" strike="noStrike">
                <a:solidFill>
                  <a:srgbClr val="000000"/>
                </a:solidFill>
                <a:ea typeface="Gong Gothic Light"/>
              </a:rPr>
              <a:t>및</a:t>
            </a:r>
            <a:r>
              <a:rPr lang="en-US" sz="1300" b="false" i="false" u="none" strike="noStrike">
                <a:solidFill>
                  <a:srgbClr val="000000"/>
                </a:solidFill>
                <a:latin typeface="Gong Gothic Light"/>
              </a:rPr>
              <a:t> </a:t>
            </a:r>
            <a:r>
              <a:rPr lang="ko-KR" sz="1300" b="false" i="false" u="none" strike="noStrike">
                <a:solidFill>
                  <a:srgbClr val="000000"/>
                </a:solidFill>
                <a:ea typeface="Gong Gothic Light"/>
              </a:rPr>
              <a:t>사용자</a:t>
            </a:r>
            <a:r>
              <a:rPr lang="en-US" sz="1300" b="false" i="false" u="none" strike="noStrike">
                <a:solidFill>
                  <a:srgbClr val="000000"/>
                </a:solidFill>
                <a:latin typeface="Gong Gothic Light"/>
              </a:rPr>
              <a:t> </a:t>
            </a:r>
            <a:r>
              <a:rPr lang="ko-KR" sz="1300" b="false" i="false" u="none" strike="noStrike">
                <a:solidFill>
                  <a:srgbClr val="000000"/>
                </a:solidFill>
                <a:ea typeface="Gong Gothic Light"/>
              </a:rPr>
              <a:t>유형</a:t>
            </a:r>
            <a:r>
              <a:rPr lang="en-US" sz="1300" b="false" i="false" u="none" strike="noStrike">
                <a:solidFill>
                  <a:srgbClr val="000000"/>
                </a:solidFill>
                <a:latin typeface="Gong Gothic Light"/>
              </a:rPr>
              <a:t>(</a:t>
            </a:r>
            <a:r>
              <a:rPr lang="ko-KR" sz="1300" b="false" i="false" u="none" strike="noStrike">
                <a:solidFill>
                  <a:srgbClr val="000000"/>
                </a:solidFill>
                <a:ea typeface="Gong Gothic Light"/>
              </a:rPr>
              <a:t>일반</a:t>
            </a:r>
            <a:r>
              <a:rPr lang="en-US" sz="1300" b="false" i="false" u="none" strike="noStrike">
                <a:solidFill>
                  <a:srgbClr val="000000"/>
                </a:solidFill>
                <a:latin typeface="Gong Gothic Light"/>
              </a:rPr>
              <a:t>/</a:t>
            </a:r>
            <a:r>
              <a:rPr lang="ko-KR" sz="1300" b="false" i="false" u="none" strike="noStrike">
                <a:solidFill>
                  <a:srgbClr val="000000"/>
                </a:solidFill>
                <a:ea typeface="Gong Gothic Light"/>
              </a:rPr>
              <a:t>봇</a:t>
            </a:r>
            <a:r>
              <a:rPr lang="en-US" sz="1300" b="false" i="false" u="none" strike="noStrike">
                <a:solidFill>
                  <a:srgbClr val="000000"/>
                </a:solidFill>
                <a:latin typeface="Gong Gothic Light"/>
              </a:rPr>
              <a:t>) </a:t>
            </a:r>
            <a:r>
              <a:rPr lang="ko-KR" sz="1300" b="false" i="false" u="none" strike="noStrike">
                <a:solidFill>
                  <a:srgbClr val="000000"/>
                </a:solidFill>
                <a:ea typeface="Gong Gothic Light"/>
              </a:rPr>
              <a:t>필터</a:t>
            </a:r>
            <a:r>
              <a:rPr lang="en-US" sz="1300" b="false" i="false" u="none" strike="noStrike">
                <a:solidFill>
                  <a:srgbClr val="000000"/>
                </a:solidFill>
                <a:latin typeface="Gong Gothic Light"/>
              </a:rPr>
              <a:t> </a:t>
            </a:r>
            <a:r>
              <a:rPr lang="ko-KR" sz="1300" b="false" i="false" u="none" strike="noStrike">
                <a:solidFill>
                  <a:srgbClr val="000000"/>
                </a:solidFill>
                <a:ea typeface="Gong Gothic Light"/>
              </a:rPr>
              <a:t>제공</a:t>
            </a:r>
          </a:p>
          <a:p>
            <a:pPr algn="l" lvl="0">
              <a:lnSpc>
                <a:spcPct val="141100"/>
              </a:lnSpc>
            </a:pPr>
            <a:r>
              <a:rPr lang="en-US" sz="1300" b="false" i="false" u="none" strike="noStrike">
                <a:solidFill>
                  <a:srgbClr val="000000"/>
                </a:solidFill>
                <a:latin typeface="Gong Gothic Light"/>
              </a:rPr>
              <a:t/>
            </a:r>
          </a:p>
        </p:txBody>
      </p:sp>
      <p:pic>
        <p:nvPicPr>
          <p:cNvPr name="Picture 12" id="12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2057400" y="9156700"/>
            <a:ext cx="4457700" cy="38100"/>
          </a:xfrm>
          <a:prstGeom prst="rect">
            <a:avLst/>
          </a:prstGeom>
        </p:spPr>
      </p:pic>
      <p:pic>
        <p:nvPicPr>
          <p:cNvPr name="Picture 13" id="1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266700" y="11722100"/>
            <a:ext cx="7988300" cy="38100"/>
          </a:xfrm>
          <a:prstGeom prst="rect">
            <a:avLst/>
          </a:prstGeom>
        </p:spPr>
      </p:pic>
      <p:pic>
        <p:nvPicPr>
          <p:cNvPr name="Picture 14" id="14"/>
          <p:cNvPicPr>
            <a:picLocks noChangeAspect="true"/>
          </p:cNvPicPr>
          <p:nvPr/>
        </p:nvPicPr>
        <p:blipFill>
          <a:blip r:embed="rId8"/>
          <a:stretch>
            <a:fillRect/>
          </a:stretch>
        </p:blipFill>
        <p:spPr>
          <a:xfrm rot="0">
            <a:off x="241300" y="1092200"/>
            <a:ext cx="1612900" cy="939800"/>
          </a:xfrm>
          <a:prstGeom prst="rect">
            <a:avLst/>
          </a:prstGeom>
        </p:spPr>
      </p:pic>
      <p:pic>
        <p:nvPicPr>
          <p:cNvPr name="Picture 15" id="15"/>
          <p:cNvPicPr>
            <a:picLocks noChangeAspect="true"/>
          </p:cNvPicPr>
          <p:nvPr/>
        </p:nvPicPr>
        <p:blipFill>
          <a:blip r:embed="rId9"/>
          <a:stretch>
            <a:fillRect/>
          </a:stretch>
        </p:blipFill>
        <p:spPr>
          <a:xfrm rot="0">
            <a:off x="469900" y="609600"/>
            <a:ext cx="711200" cy="711200"/>
          </a:xfrm>
          <a:prstGeom prst="rect">
            <a:avLst/>
          </a:prstGeom>
        </p:spPr>
      </p:pic>
      <p:sp>
        <p:nvSpPr>
          <p:cNvPr name="TextBox 16" id="16"/>
          <p:cNvSpPr txBox="true"/>
          <p:nvPr/>
        </p:nvSpPr>
        <p:spPr>
          <a:xfrm rot="0">
            <a:off x="7480300" y="1778000"/>
            <a:ext cx="10795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0470"/>
              </a:lnSpc>
            </a:pPr>
            <a:r>
              <a:rPr lang="ko-KR" sz="1000" b="false" i="false" u="none" strike="noStrike">
                <a:solidFill>
                  <a:srgbClr val="FFFFFF"/>
                </a:solidFill>
                <a:ea typeface="Noto Sans CJK KR Bold"/>
              </a:rPr>
              <a:t>신규입사자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048500" y="546100"/>
            <a:ext cx="1066800" cy="406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43590"/>
              </a:lnSpc>
            </a:pPr>
            <a:r>
              <a:rPr lang="en-US" sz="2200" b="false" i="false" u="none" strike="noStrike">
                <a:solidFill>
                  <a:srgbClr val="000000"/>
                </a:solidFill>
                <a:latin typeface="Gong Gothic Medium"/>
              </a:rPr>
              <a:t>B</a:t>
            </a:r>
            <a:r>
              <a:rPr lang="ko-KR" sz="2200" b="false" i="false" u="none" strike="noStrike">
                <a:solidFill>
                  <a:srgbClr val="000000"/>
                </a:solidFill>
                <a:ea typeface="Gong Gothic Medium"/>
              </a:rPr>
              <a:t>반</a:t>
            </a:r>
            <a:r>
              <a:rPr lang="en-US" sz="2200" b="false" i="false" u="none" strike="noStrike">
                <a:solidFill>
                  <a:srgbClr val="000000"/>
                </a:solidFill>
                <a:latin typeface="Gong Gothic Medium"/>
              </a:rPr>
              <a:t> 3</a:t>
            </a:r>
            <a:r>
              <a:rPr lang="ko-KR" sz="2200" b="false" i="false" u="none" strike="noStrike">
                <a:solidFill>
                  <a:srgbClr val="000000"/>
                </a:solidFill>
                <a:ea typeface="Gong Gothic Medium"/>
              </a:rPr>
              <a:t>팀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048500" y="1219200"/>
            <a:ext cx="939800" cy="2159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43590"/>
              </a:lnSpc>
            </a:pPr>
            <a:r>
              <a:rPr lang="en-US" sz="1200" b="false" i="false" u="none" strike="noStrike">
                <a:solidFill>
                  <a:srgbClr val="9CADD2"/>
                </a:solidFill>
                <a:highlight>
                  <a:srgbClr val="FEFEF2"/>
                </a:highlight>
                <a:latin typeface="Noto Sans CJK KR Bold"/>
              </a:rPr>
              <a:t>2025-04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5727700" y="1765300"/>
            <a:ext cx="10795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0470"/>
              </a:lnSpc>
            </a:pPr>
            <a:r>
              <a:rPr lang="ko-KR" sz="1000" b="false" i="false" u="none" strike="noStrike">
                <a:solidFill>
                  <a:srgbClr val="FFFFFF"/>
                </a:solidFill>
                <a:ea typeface="Noto Sans CJK KR Bold"/>
              </a:rPr>
              <a:t>신규입사자</a:t>
            </a:r>
          </a:p>
        </p:txBody>
      </p:sp>
      <p:pic>
        <p:nvPicPr>
          <p:cNvPr name="Picture 20" id="20"/>
          <p:cNvPicPr>
            <a:picLocks noChangeAspect="true"/>
          </p:cNvPicPr>
          <p:nvPr/>
        </p:nvPicPr>
        <p:blipFill>
          <a:blip r:embed="rId10"/>
          <a:stretch>
            <a:fillRect/>
          </a:stretch>
        </p:blipFill>
        <p:spPr>
          <a:xfrm rot="0">
            <a:off x="304800" y="254000"/>
            <a:ext cx="1485900" cy="1193800"/>
          </a:xfrm>
          <a:prstGeom prst="rect">
            <a:avLst/>
          </a:prstGeom>
        </p:spPr>
      </p:pic>
      <p:sp>
        <p:nvSpPr>
          <p:cNvPr name="TextBox 21" id="21"/>
          <p:cNvSpPr txBox="true"/>
          <p:nvPr/>
        </p:nvSpPr>
        <p:spPr>
          <a:xfrm rot="0">
            <a:off x="4406900" y="8674100"/>
            <a:ext cx="889000" cy="304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6240"/>
              </a:lnSpc>
            </a:pPr>
            <a:r>
              <a:rPr lang="en-US" sz="1700" b="false" i="false" u="none" strike="noStrike">
                <a:solidFill>
                  <a:srgbClr val="000000"/>
                </a:solidFill>
                <a:latin typeface="Gong Gothic Bold"/>
              </a:rPr>
              <a:t>Visitor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4584700" y="3949700"/>
            <a:ext cx="3886200" cy="2413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24499"/>
              </a:lnSpc>
            </a:pPr>
            <a:r>
              <a:rPr lang="en-US" sz="1800" b="false" i="false" u="none" strike="noStrike">
                <a:solidFill>
                  <a:srgbClr val="000000"/>
                </a:solidFill>
                <a:latin typeface="Noto Sans CJK KR DemiLight"/>
              </a:rPr>
              <a:t>LOVi (Log Visualization) </a:t>
            </a:r>
          </a:p>
          <a:p>
            <a:pPr algn="l" lvl="0">
              <a:lnSpc>
                <a:spcPct val="124499"/>
              </a:lnSpc>
            </a:pPr>
            <a:r>
              <a:rPr lang="ko-KR" sz="1800" b="false" i="false" u="none" strike="noStrike">
                <a:solidFill>
                  <a:srgbClr val="000000"/>
                </a:solidFill>
                <a:ea typeface="Noto Sans CJK KR DemiLight"/>
              </a:rPr>
              <a:t>대용량</a:t>
            </a:r>
            <a:r>
              <a:rPr lang="en-US" sz="1800" b="false" i="false" u="none" strike="noStrike">
                <a:solidFill>
                  <a:srgbClr val="000000"/>
                </a:solidFill>
                <a:latin typeface="Noto Sans CJK KR DemiLight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Noto Sans CJK KR DemiLight"/>
              </a:rPr>
              <a:t>웹</a:t>
            </a:r>
            <a:r>
              <a:rPr lang="en-US" sz="1800" b="false" i="false" u="none" strike="noStrike">
                <a:solidFill>
                  <a:srgbClr val="000000"/>
                </a:solidFill>
                <a:latin typeface="Noto Sans CJK KR DemiLight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Noto Sans CJK KR DemiLight"/>
              </a:rPr>
              <a:t>서버</a:t>
            </a:r>
            <a:r>
              <a:rPr lang="en-US" sz="1800" b="false" i="false" u="none" strike="noStrike">
                <a:solidFill>
                  <a:srgbClr val="000000"/>
                </a:solidFill>
                <a:latin typeface="Noto Sans CJK KR DemiLight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Noto Sans CJK KR DemiLight"/>
              </a:rPr>
              <a:t>로그를</a:t>
            </a:r>
            <a:r>
              <a:rPr lang="en-US" sz="1800" b="false" i="false" u="none" strike="noStrike">
                <a:solidFill>
                  <a:srgbClr val="000000"/>
                </a:solidFill>
                <a:latin typeface="Noto Sans CJK KR DemiLight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Noto Sans CJK KR DemiLight"/>
              </a:rPr>
              <a:t>실시간으로</a:t>
            </a:r>
            <a:r>
              <a:rPr lang="en-US" sz="1800" b="false" i="false" u="none" strike="noStrike">
                <a:solidFill>
                  <a:srgbClr val="000000"/>
                </a:solidFill>
                <a:latin typeface="Noto Sans CJK KR DemiLight"/>
              </a:rPr>
              <a:t> </a:t>
            </a:r>
          </a:p>
          <a:p>
            <a:pPr algn="l" lvl="0">
              <a:lnSpc>
                <a:spcPct val="124499"/>
              </a:lnSpc>
            </a:pPr>
            <a:r>
              <a:rPr lang="ko-KR" sz="1800" b="false" i="false" u="none" strike="noStrike">
                <a:solidFill>
                  <a:srgbClr val="000000"/>
                </a:solidFill>
                <a:ea typeface="Noto Sans CJK KR DemiLight"/>
              </a:rPr>
              <a:t>분석하고</a:t>
            </a:r>
            <a:r>
              <a:rPr lang="en-US" sz="1800" b="false" i="false" u="none" strike="noStrike">
                <a:solidFill>
                  <a:srgbClr val="000000"/>
                </a:solidFill>
                <a:latin typeface="Noto Sans CJK KR DemiLight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Noto Sans CJK KR DemiLight"/>
              </a:rPr>
              <a:t>시각화하는</a:t>
            </a:r>
            <a:r>
              <a:rPr lang="en-US" sz="1800" b="false" i="false" u="none" strike="noStrike">
                <a:solidFill>
                  <a:srgbClr val="000000"/>
                </a:solidFill>
                <a:latin typeface="Noto Sans CJK KR DemiLight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Noto Sans CJK KR DemiLight"/>
              </a:rPr>
              <a:t>대시보드입니다</a:t>
            </a:r>
            <a:r>
              <a:rPr lang="en-US" sz="1800" b="false" i="false" u="none" strike="noStrike">
                <a:solidFill>
                  <a:srgbClr val="000000"/>
                </a:solidFill>
                <a:latin typeface="Noto Sans CJK KR DemiLight"/>
              </a:rPr>
              <a:t>. </a:t>
            </a:r>
          </a:p>
          <a:p>
            <a:pPr algn="l" lvl="0">
              <a:lnSpc>
                <a:spcPct val="124499"/>
              </a:lnSpc>
            </a:pPr>
            <a:r>
              <a:rPr lang="en-US" sz="1800" b="false" i="false" u="none" strike="noStrike">
                <a:solidFill>
                  <a:srgbClr val="000000"/>
                </a:solidFill>
                <a:latin typeface="Noto Sans CJK KR DemiLight"/>
              </a:rPr>
              <a:t>Dash</a:t>
            </a:r>
            <a:r>
              <a:rPr lang="ko-KR" sz="1800" b="false" i="false" u="none" strike="noStrike">
                <a:solidFill>
                  <a:srgbClr val="000000"/>
                </a:solidFill>
                <a:ea typeface="Noto Sans CJK KR DemiLight"/>
              </a:rPr>
              <a:t>와</a:t>
            </a:r>
            <a:r>
              <a:rPr lang="en-US" sz="1800" b="false" i="false" u="none" strike="noStrike">
                <a:solidFill>
                  <a:srgbClr val="000000"/>
                </a:solidFill>
                <a:latin typeface="Noto Sans CJK KR DemiLight"/>
              </a:rPr>
              <a:t> Google BigQuery</a:t>
            </a:r>
            <a:r>
              <a:rPr lang="ko-KR" sz="1800" b="false" i="false" u="none" strike="noStrike">
                <a:solidFill>
                  <a:srgbClr val="000000"/>
                </a:solidFill>
                <a:ea typeface="Noto Sans CJK KR DemiLight"/>
              </a:rPr>
              <a:t>를</a:t>
            </a:r>
            <a:r>
              <a:rPr lang="en-US" sz="1800" b="false" i="false" u="none" strike="noStrike">
                <a:solidFill>
                  <a:srgbClr val="000000"/>
                </a:solidFill>
                <a:latin typeface="Noto Sans CJK KR DemiLight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Noto Sans CJK KR DemiLight"/>
              </a:rPr>
              <a:t>활용하여</a:t>
            </a:r>
            <a:r>
              <a:rPr lang="en-US" sz="1800" b="false" i="false" u="none" strike="noStrike">
                <a:solidFill>
                  <a:srgbClr val="000000"/>
                </a:solidFill>
                <a:latin typeface="Noto Sans CJK KR DemiLight"/>
              </a:rPr>
              <a:t> </a:t>
            </a:r>
          </a:p>
          <a:p>
            <a:pPr algn="l" lvl="0">
              <a:lnSpc>
                <a:spcPct val="124499"/>
              </a:lnSpc>
            </a:pPr>
            <a:r>
              <a:rPr lang="ko-KR" sz="1800" b="false" i="false" u="none" strike="noStrike">
                <a:solidFill>
                  <a:srgbClr val="000000"/>
                </a:solidFill>
                <a:ea typeface="Noto Sans CJK KR DemiLight"/>
              </a:rPr>
              <a:t>웹</a:t>
            </a:r>
            <a:r>
              <a:rPr lang="en-US" sz="1800" b="false" i="false" u="none" strike="noStrike">
                <a:solidFill>
                  <a:srgbClr val="000000"/>
                </a:solidFill>
                <a:latin typeface="Noto Sans CJK KR DemiLight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Noto Sans CJK KR DemiLight"/>
              </a:rPr>
              <a:t>트래픽</a:t>
            </a:r>
            <a:r>
              <a:rPr lang="en-US" sz="1800" b="false" i="false" u="none" strike="noStrike">
                <a:solidFill>
                  <a:srgbClr val="000000"/>
                </a:solidFill>
                <a:latin typeface="Noto Sans CJK KR DemiLight"/>
              </a:rPr>
              <a:t>, </a:t>
            </a:r>
            <a:r>
              <a:rPr lang="ko-KR" sz="1800" b="false" i="false" u="none" strike="noStrike">
                <a:solidFill>
                  <a:srgbClr val="000000"/>
                </a:solidFill>
                <a:ea typeface="Noto Sans CJK KR DemiLight"/>
              </a:rPr>
              <a:t>사용자</a:t>
            </a:r>
            <a:r>
              <a:rPr lang="en-US" sz="1800" b="false" i="false" u="none" strike="noStrike">
                <a:solidFill>
                  <a:srgbClr val="000000"/>
                </a:solidFill>
                <a:latin typeface="Noto Sans CJK KR DemiLight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Noto Sans CJK KR DemiLight"/>
              </a:rPr>
              <a:t>행동</a:t>
            </a:r>
            <a:r>
              <a:rPr lang="en-US" sz="1800" b="false" i="false" u="none" strike="noStrike">
                <a:solidFill>
                  <a:srgbClr val="000000"/>
                </a:solidFill>
                <a:latin typeface="Noto Sans CJK KR DemiLight"/>
              </a:rPr>
              <a:t>, </a:t>
            </a:r>
            <a:r>
              <a:rPr lang="ko-KR" sz="1800" b="false" i="false" u="none" strike="noStrike">
                <a:solidFill>
                  <a:srgbClr val="000000"/>
                </a:solidFill>
                <a:ea typeface="Noto Sans CJK KR DemiLight"/>
              </a:rPr>
              <a:t>유입</a:t>
            </a:r>
            <a:r>
              <a:rPr lang="en-US" sz="1800" b="false" i="false" u="none" strike="noStrike">
                <a:solidFill>
                  <a:srgbClr val="000000"/>
                </a:solidFill>
                <a:latin typeface="Noto Sans CJK KR DemiLight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Noto Sans CJK KR DemiLight"/>
              </a:rPr>
              <a:t>경로를</a:t>
            </a:r>
            <a:r>
              <a:rPr lang="en-US" sz="1800" b="false" i="false" u="none" strike="noStrike">
                <a:solidFill>
                  <a:srgbClr val="000000"/>
                </a:solidFill>
                <a:latin typeface="Noto Sans CJK KR DemiLight"/>
              </a:rPr>
              <a:t> </a:t>
            </a:r>
          </a:p>
          <a:p>
            <a:pPr algn="l" lvl="0">
              <a:lnSpc>
                <a:spcPct val="124499"/>
              </a:lnSpc>
            </a:pPr>
            <a:r>
              <a:rPr lang="ko-KR" sz="1800" b="false" i="false" u="none" strike="noStrike">
                <a:solidFill>
                  <a:srgbClr val="000000"/>
                </a:solidFill>
                <a:ea typeface="Noto Sans CJK KR DemiLight"/>
              </a:rPr>
              <a:t>한눈에</a:t>
            </a:r>
            <a:r>
              <a:rPr lang="en-US" sz="1800" b="false" i="false" u="none" strike="noStrike">
                <a:solidFill>
                  <a:srgbClr val="000000"/>
                </a:solidFill>
                <a:latin typeface="Noto Sans CJK KR DemiLight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Noto Sans CJK KR DemiLight"/>
              </a:rPr>
              <a:t>파악할</a:t>
            </a:r>
            <a:r>
              <a:rPr lang="en-US" sz="1800" b="false" i="false" u="none" strike="noStrike">
                <a:solidFill>
                  <a:srgbClr val="000000"/>
                </a:solidFill>
                <a:latin typeface="Noto Sans CJK KR DemiLight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Noto Sans CJK KR DemiLight"/>
              </a:rPr>
              <a:t>수</a:t>
            </a:r>
            <a:r>
              <a:rPr lang="en-US" sz="1800" b="false" i="false" u="none" strike="noStrike">
                <a:solidFill>
                  <a:srgbClr val="000000"/>
                </a:solidFill>
                <a:latin typeface="Noto Sans CJK KR DemiLight"/>
              </a:rPr>
              <a:t> </a:t>
            </a:r>
            <a:r>
              <a:rPr lang="ko-KR" sz="1800" b="false" i="false" u="none" strike="noStrike">
                <a:solidFill>
                  <a:srgbClr val="000000"/>
                </a:solidFill>
                <a:ea typeface="Noto Sans CJK KR DemiLight"/>
              </a:rPr>
              <a:t>있습니다</a:t>
            </a:r>
            <a:r>
              <a:rPr lang="en-US" sz="1800" b="false" i="false" u="none" strike="noStrike">
                <a:solidFill>
                  <a:srgbClr val="000000"/>
                </a:solidFill>
                <a:latin typeface="Noto Sans CJK KR DemiLight"/>
              </a:rPr>
              <a:t>.</a:t>
            </a:r>
          </a:p>
          <a:p>
            <a:pPr algn="l" lvl="0">
              <a:lnSpc>
                <a:spcPct val="124499"/>
              </a:lnSpc>
            </a:pPr>
            <a:r>
              <a:rPr lang="en-US" sz="1800" b="false" i="false" u="none" strike="noStrike">
                <a:solidFill>
                  <a:srgbClr val="000000"/>
                </a:solidFill>
                <a:latin typeface="Noto Sans CJK KR DemiLight"/>
              </a:rPr>
              <a:t/>
            </a:r>
          </a:p>
        </p:txBody>
      </p:sp>
      <p:pic>
        <p:nvPicPr>
          <p:cNvPr name="Picture 23" id="23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854200" y="6731000"/>
            <a:ext cx="4762500" cy="25400"/>
          </a:xfrm>
          <a:prstGeom prst="rect">
            <a:avLst/>
          </a:prstGeom>
        </p:spPr>
      </p:pic>
      <p:pic>
        <p:nvPicPr>
          <p:cNvPr name="Picture 24" id="24"/>
          <p:cNvPicPr>
            <a:picLocks noChangeAspect="true"/>
          </p:cNvPicPr>
          <p:nvPr/>
        </p:nvPicPr>
        <p:blipFill>
          <a:blip r:embed="rId12"/>
          <a:stretch>
            <a:fillRect/>
          </a:stretch>
        </p:blipFill>
        <p:spPr>
          <a:xfrm rot="0">
            <a:off x="508000" y="6604000"/>
            <a:ext cx="1270000" cy="304800"/>
          </a:xfrm>
          <a:prstGeom prst="rect">
            <a:avLst/>
          </a:prstGeom>
        </p:spPr>
      </p:pic>
      <p:sp>
        <p:nvSpPr>
          <p:cNvPr name="TextBox 25" id="25"/>
          <p:cNvSpPr txBox="true"/>
          <p:nvPr/>
        </p:nvSpPr>
        <p:spPr>
          <a:xfrm rot="0">
            <a:off x="546100" y="6680200"/>
            <a:ext cx="6477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43590"/>
              </a:lnSpc>
            </a:pPr>
            <a:r>
              <a:rPr lang="en-US" sz="1000" b="false" i="false" u="none" strike="noStrike">
                <a:solidFill>
                  <a:srgbClr val="9CADD2"/>
                </a:solidFill>
                <a:latin typeface="Gong Gothic Light"/>
              </a:rPr>
              <a:t>iamjinseo</a:t>
            </a:r>
          </a:p>
        </p:txBody>
      </p:sp>
      <p:pic>
        <p:nvPicPr>
          <p:cNvPr name="Picture 26" id="26"/>
          <p:cNvPicPr>
            <a:picLocks noChangeAspect="true"/>
          </p:cNvPicPr>
          <p:nvPr/>
        </p:nvPicPr>
        <p:blipFill>
          <a:blip r:embed="rId13"/>
          <a:stretch>
            <a:fillRect/>
          </a:stretch>
        </p:blipFill>
        <p:spPr>
          <a:xfrm rot="0">
            <a:off x="2794000" y="330200"/>
            <a:ext cx="2895600" cy="1320800"/>
          </a:xfrm>
          <a:prstGeom prst="rect">
            <a:avLst/>
          </a:prstGeom>
        </p:spPr>
      </p:pic>
      <p:pic>
        <p:nvPicPr>
          <p:cNvPr name="Picture 27" id="27"/>
          <p:cNvPicPr>
            <a:picLocks noChangeAspect="true"/>
          </p:cNvPicPr>
          <p:nvPr/>
        </p:nvPicPr>
        <p:blipFill>
          <a:blip r:embed="rId14"/>
          <a:stretch>
            <a:fillRect/>
          </a:stretch>
        </p:blipFill>
        <p:spPr>
          <a:xfrm rot="0">
            <a:off x="4432300" y="9779000"/>
            <a:ext cx="3784600" cy="1092200"/>
          </a:xfrm>
          <a:prstGeom prst="rect">
            <a:avLst/>
          </a:prstGeom>
        </p:spPr>
      </p:pic>
      <p:pic>
        <p:nvPicPr>
          <p:cNvPr name="Picture 28" id="28"/>
          <p:cNvPicPr>
            <a:picLocks noChangeAspect="true"/>
          </p:cNvPicPr>
          <p:nvPr/>
        </p:nvPicPr>
        <p:blipFill>
          <a:blip r:embed="rId15"/>
          <a:stretch>
            <a:fillRect/>
          </a:stretch>
        </p:blipFill>
        <p:spPr>
          <a:xfrm rot="0">
            <a:off x="8026400" y="6565900"/>
            <a:ext cx="304800" cy="304800"/>
          </a:xfrm>
          <a:prstGeom prst="rect">
            <a:avLst/>
          </a:prstGeom>
        </p:spPr>
      </p:pic>
      <p:pic>
        <p:nvPicPr>
          <p:cNvPr name="Picture 29" id="29"/>
          <p:cNvPicPr>
            <a:picLocks noChangeAspect="true"/>
          </p:cNvPicPr>
          <p:nvPr/>
        </p:nvPicPr>
        <p:blipFill>
          <a:blip r:embed="rId16"/>
          <a:stretch>
            <a:fillRect/>
          </a:stretch>
        </p:blipFill>
        <p:spPr>
          <a:xfrm rot="0">
            <a:off x="228600" y="8915400"/>
            <a:ext cx="254000" cy="254000"/>
          </a:xfrm>
          <a:prstGeom prst="rect">
            <a:avLst/>
          </a:prstGeom>
        </p:spPr>
      </p:pic>
      <p:pic>
        <p:nvPicPr>
          <p:cNvPr name="Picture 30" id="30"/>
          <p:cNvPicPr>
            <a:picLocks noChangeAspect="true"/>
          </p:cNvPicPr>
          <p:nvPr/>
        </p:nvPicPr>
        <p:blipFill>
          <a:blip r:embed="rId11"/>
          <a:stretch>
            <a:fillRect/>
          </a:stretch>
        </p:blipFill>
        <p:spPr>
          <a:xfrm rot="0">
            <a:off x="1854200" y="9093200"/>
            <a:ext cx="4762500" cy="25400"/>
          </a:xfrm>
          <a:prstGeom prst="rect">
            <a:avLst/>
          </a:prstGeom>
        </p:spPr>
      </p:pic>
      <p:pic>
        <p:nvPicPr>
          <p:cNvPr name="Picture 31" id="31"/>
          <p:cNvPicPr>
            <a:picLocks noChangeAspect="true"/>
          </p:cNvPicPr>
          <p:nvPr/>
        </p:nvPicPr>
        <p:blipFill>
          <a:blip r:embed="rId17"/>
          <a:stretch>
            <a:fillRect/>
          </a:stretch>
        </p:blipFill>
        <p:spPr>
          <a:xfrm rot="0">
            <a:off x="4432300" y="6946900"/>
            <a:ext cx="3784600" cy="1092200"/>
          </a:xfrm>
          <a:prstGeom prst="rect">
            <a:avLst/>
          </a:prstGeom>
        </p:spPr>
      </p:pic>
      <p:pic>
        <p:nvPicPr>
          <p:cNvPr name="Picture 32" id="32"/>
          <p:cNvPicPr>
            <a:picLocks noChangeAspect="true"/>
          </p:cNvPicPr>
          <p:nvPr/>
        </p:nvPicPr>
        <p:blipFill>
          <a:blip r:embed="rId18"/>
          <a:stretch>
            <a:fillRect/>
          </a:stretch>
        </p:blipFill>
        <p:spPr>
          <a:xfrm rot="0">
            <a:off x="279400" y="6946900"/>
            <a:ext cx="3835400" cy="1092200"/>
          </a:xfrm>
          <a:prstGeom prst="rect">
            <a:avLst/>
          </a:prstGeom>
        </p:spPr>
      </p:pic>
      <p:pic>
        <p:nvPicPr>
          <p:cNvPr name="Picture 33" id="33"/>
          <p:cNvPicPr>
            <a:picLocks noChangeAspect="true"/>
          </p:cNvPicPr>
          <p:nvPr/>
        </p:nvPicPr>
        <p:blipFill>
          <a:blip r:embed="rId19"/>
          <a:stretch>
            <a:fillRect/>
          </a:stretch>
        </p:blipFill>
        <p:spPr>
          <a:xfrm rot="0">
            <a:off x="279400" y="9779000"/>
            <a:ext cx="3835400" cy="1092200"/>
          </a:xfrm>
          <a:prstGeom prst="rect">
            <a:avLst/>
          </a:prstGeom>
        </p:spPr>
      </p:pic>
      <p:pic>
        <p:nvPicPr>
          <p:cNvPr name="Picture 34" id="3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1054100" y="939800"/>
            <a:ext cx="1054100" cy="38100"/>
          </a:xfrm>
          <a:prstGeom prst="rect">
            <a:avLst/>
          </a:prstGeom>
        </p:spPr>
      </p:pic>
      <p:sp>
        <p:nvSpPr>
          <p:cNvPr name="TextBox 35" id="35"/>
          <p:cNvSpPr txBox="true"/>
          <p:nvPr/>
        </p:nvSpPr>
        <p:spPr>
          <a:xfrm rot="0">
            <a:off x="1397000" y="2260600"/>
            <a:ext cx="6921500" cy="2921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r" lvl="0">
              <a:lnSpc>
                <a:spcPct val="99600"/>
              </a:lnSpc>
            </a:pPr>
            <a:r>
              <a:rPr lang="ko-KR" sz="1600" b="false" i="false" u="none" strike="noStrike">
                <a:solidFill>
                  <a:srgbClr val="9CADD2"/>
                </a:solidFill>
                <a:ea typeface="Gong Gothic Medium"/>
              </a:rPr>
              <a:t>웹</a:t>
            </a:r>
            <a:r>
              <a:rPr lang="en-US" sz="1600" b="false" i="false" u="none" strike="noStrike">
                <a:solidFill>
                  <a:srgbClr val="9CADD2"/>
                </a:solidFill>
                <a:latin typeface="Gong Gothic Medium"/>
              </a:rPr>
              <a:t> </a:t>
            </a:r>
            <a:r>
              <a:rPr lang="ko-KR" sz="1600" b="false" i="false" u="none" strike="noStrike">
                <a:solidFill>
                  <a:srgbClr val="9CADD2"/>
                </a:solidFill>
                <a:ea typeface="Gong Gothic Medium"/>
              </a:rPr>
              <a:t>서버</a:t>
            </a:r>
            <a:r>
              <a:rPr lang="en-US" sz="1600" b="false" i="false" u="none" strike="noStrike">
                <a:solidFill>
                  <a:srgbClr val="9CADD2"/>
                </a:solidFill>
                <a:latin typeface="Gong Gothic Medium"/>
              </a:rPr>
              <a:t> </a:t>
            </a:r>
            <a:r>
              <a:rPr lang="ko-KR" sz="1600" b="false" i="false" u="none" strike="noStrike">
                <a:solidFill>
                  <a:srgbClr val="9CADD2"/>
                </a:solidFill>
                <a:ea typeface="Gong Gothic Medium"/>
              </a:rPr>
              <a:t>로그</a:t>
            </a:r>
            <a:r>
              <a:rPr lang="en-US" sz="1600" b="false" i="false" u="none" strike="noStrike">
                <a:solidFill>
                  <a:srgbClr val="9CADD2"/>
                </a:solidFill>
                <a:latin typeface="Gong Gothic Medium"/>
              </a:rPr>
              <a:t> </a:t>
            </a:r>
            <a:r>
              <a:rPr lang="ko-KR" sz="1600" b="false" i="false" u="none" strike="noStrike">
                <a:solidFill>
                  <a:srgbClr val="9CADD2"/>
                </a:solidFill>
                <a:ea typeface="Gong Gothic Medium"/>
              </a:rPr>
              <a:t>데이터</a:t>
            </a:r>
            <a:r>
              <a:rPr lang="en-US" sz="1600" b="false" i="false" u="none" strike="noStrike">
                <a:solidFill>
                  <a:srgbClr val="9CADD2"/>
                </a:solidFill>
                <a:latin typeface="Gong Gothic Medium"/>
              </a:rPr>
              <a:t> </a:t>
            </a:r>
            <a:r>
              <a:rPr lang="ko-KR" sz="1600" b="false" i="false" u="none" strike="noStrike">
                <a:solidFill>
                  <a:srgbClr val="9CADD2"/>
                </a:solidFill>
                <a:ea typeface="Gong Gothic Medium"/>
              </a:rPr>
              <a:t>분석</a:t>
            </a:r>
            <a:r>
              <a:rPr lang="en-US" sz="1600" b="false" i="false" u="none" strike="noStrike">
                <a:solidFill>
                  <a:srgbClr val="9CADD2"/>
                </a:solidFill>
                <a:latin typeface="Gong Gothic Medium"/>
              </a:rPr>
              <a:t> </a:t>
            </a:r>
            <a:r>
              <a:rPr lang="ko-KR" sz="1600" b="false" i="false" u="none" strike="noStrike">
                <a:solidFill>
                  <a:srgbClr val="9CADD2"/>
                </a:solidFill>
                <a:ea typeface="Gong Gothic Medium"/>
              </a:rPr>
              <a:t>및</a:t>
            </a:r>
            <a:r>
              <a:rPr lang="en-US" sz="1600" b="false" i="false" u="none" strike="noStrike">
                <a:solidFill>
                  <a:srgbClr val="9CADD2"/>
                </a:solidFill>
                <a:latin typeface="Gong Gothic Medium"/>
              </a:rPr>
              <a:t> </a:t>
            </a:r>
            <a:r>
              <a:rPr lang="ko-KR" sz="1600" b="false" i="false" u="none" strike="noStrike">
                <a:solidFill>
                  <a:srgbClr val="9CADD2"/>
                </a:solidFill>
                <a:ea typeface="Gong Gothic Medium"/>
              </a:rPr>
              <a:t>시각화</a:t>
            </a:r>
            <a:r>
              <a:rPr lang="en-US" sz="1600" b="false" i="false" u="none" strike="noStrike">
                <a:solidFill>
                  <a:srgbClr val="9CADD2"/>
                </a:solidFill>
                <a:latin typeface="Gong Gothic Medium"/>
              </a:rPr>
              <a:t> </a:t>
            </a:r>
            <a:r>
              <a:rPr lang="ko-KR" sz="1600" b="false" i="false" u="none" strike="noStrike">
                <a:solidFill>
                  <a:srgbClr val="9CADD2"/>
                </a:solidFill>
                <a:ea typeface="Gong Gothic Medium"/>
              </a:rPr>
              <a:t>대시보드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4432300" y="9309100"/>
            <a:ext cx="1727200" cy="304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6240"/>
              </a:lnSpc>
            </a:pPr>
            <a:r>
              <a:rPr lang="en-US" sz="1700" b="false" i="false" u="none" strike="noStrike">
                <a:solidFill>
                  <a:srgbClr val="000000"/>
                </a:solidFill>
                <a:latin typeface="Gong Gothic Bold"/>
              </a:rPr>
              <a:t>Status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495300" y="9017000"/>
            <a:ext cx="6350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43590"/>
              </a:lnSpc>
            </a:pPr>
            <a:r>
              <a:rPr lang="en-US" sz="1000" b="false" i="false" u="none" strike="noStrike">
                <a:solidFill>
                  <a:srgbClr val="9CADD2"/>
                </a:solidFill>
                <a:latin typeface="Gong Gothic Light"/>
              </a:rPr>
              <a:t>minalang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7264400" y="6680200"/>
            <a:ext cx="7620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43590"/>
              </a:lnSpc>
            </a:pPr>
            <a:r>
              <a:rPr lang="en-US" sz="1000" b="false" i="false" u="none" strike="noStrike">
                <a:solidFill>
                  <a:srgbClr val="9CADD2"/>
                </a:solidFill>
                <a:latin typeface="Gong Gothic Light"/>
              </a:rPr>
              <a:t>minjiKim87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6781800" y="8991600"/>
            <a:ext cx="1181100" cy="1778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43590"/>
              </a:lnSpc>
            </a:pPr>
            <a:r>
              <a:rPr lang="en-US" sz="1000" b="false" i="false" u="none" strike="noStrike">
                <a:solidFill>
                  <a:srgbClr val="9CADD2"/>
                </a:solidFill>
                <a:latin typeface="Gong Gothic Light"/>
              </a:rPr>
              <a:t>0minyoung0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5702300" y="8178800"/>
            <a:ext cx="2527300" cy="787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41100"/>
              </a:lnSpc>
            </a:pPr>
            <a:r>
              <a:rPr lang="ko-KR" sz="1300" b="false" i="false" u="none" strike="noStrike">
                <a:solidFill>
                  <a:srgbClr val="000000"/>
                </a:solidFill>
                <a:ea typeface="Gong Gothic Light"/>
              </a:rPr>
              <a:t>방문자</a:t>
            </a:r>
            <a:r>
              <a:rPr lang="en-US" sz="1300" b="false" i="false" u="none" strike="noStrike">
                <a:solidFill>
                  <a:srgbClr val="000000"/>
                </a:solidFill>
                <a:latin typeface="Gong Gothic Light"/>
              </a:rPr>
              <a:t> </a:t>
            </a:r>
            <a:r>
              <a:rPr lang="ko-KR" sz="1300" b="false" i="false" u="none" strike="noStrike">
                <a:solidFill>
                  <a:srgbClr val="000000"/>
                </a:solidFill>
                <a:ea typeface="Gong Gothic Light"/>
              </a:rPr>
              <a:t>신규</a:t>
            </a:r>
            <a:r>
              <a:rPr lang="en-US" sz="1300" b="false" i="false" u="none" strike="noStrike">
                <a:solidFill>
                  <a:srgbClr val="000000"/>
                </a:solidFill>
                <a:latin typeface="Gong Gothic Light"/>
              </a:rPr>
              <a:t> / </a:t>
            </a:r>
            <a:r>
              <a:rPr lang="ko-KR" sz="1300" b="false" i="false" u="none" strike="noStrike">
                <a:solidFill>
                  <a:srgbClr val="000000"/>
                </a:solidFill>
                <a:ea typeface="Gong Gothic Light"/>
              </a:rPr>
              <a:t>재방문</a:t>
            </a:r>
            <a:r>
              <a:rPr lang="en-US" sz="1300" b="false" i="false" u="none" strike="noStrike">
                <a:solidFill>
                  <a:srgbClr val="000000"/>
                </a:solidFill>
                <a:latin typeface="Gong Gothic Light"/>
              </a:rPr>
              <a:t>  </a:t>
            </a:r>
            <a:r>
              <a:rPr lang="ko-KR" sz="1300" b="false" i="false" u="none" strike="noStrike">
                <a:solidFill>
                  <a:srgbClr val="000000"/>
                </a:solidFill>
                <a:ea typeface="Gong Gothic Light"/>
              </a:rPr>
              <a:t>분석</a:t>
            </a:r>
          </a:p>
          <a:p>
            <a:pPr algn="r" lvl="0">
              <a:lnSpc>
                <a:spcPct val="141100"/>
              </a:lnSpc>
            </a:pPr>
            <a:r>
              <a:rPr lang="ko-KR" sz="1300" b="false" i="false" u="none" strike="noStrike">
                <a:solidFill>
                  <a:srgbClr val="000000"/>
                </a:solidFill>
                <a:ea typeface="Gong Gothic Light"/>
              </a:rPr>
              <a:t>접속</a:t>
            </a:r>
            <a:r>
              <a:rPr lang="en-US" sz="1300" b="false" i="false" u="none" strike="noStrike">
                <a:solidFill>
                  <a:srgbClr val="000000"/>
                </a:solidFill>
                <a:latin typeface="Gong Gothic Light"/>
              </a:rPr>
              <a:t> </a:t>
            </a:r>
            <a:r>
              <a:rPr lang="ko-KR" sz="1300" b="false" i="false" u="none" strike="noStrike">
                <a:solidFill>
                  <a:srgbClr val="000000"/>
                </a:solidFill>
                <a:ea typeface="Gong Gothic Light"/>
              </a:rPr>
              <a:t>기기</a:t>
            </a:r>
            <a:r>
              <a:rPr lang="en-US" sz="1300" b="false" i="false" u="none" strike="noStrike">
                <a:solidFill>
                  <a:srgbClr val="000000"/>
                </a:solidFill>
                <a:latin typeface="Gong Gothic Light"/>
              </a:rPr>
              <a:t> </a:t>
            </a:r>
            <a:r>
              <a:rPr lang="ko-KR" sz="1300" b="false" i="false" u="none" strike="noStrike">
                <a:solidFill>
                  <a:srgbClr val="000000"/>
                </a:solidFill>
                <a:ea typeface="Gong Gothic Light"/>
              </a:rPr>
              <a:t>유형</a:t>
            </a:r>
            <a:r>
              <a:rPr lang="en-US" sz="1300" b="false" i="false" u="none" strike="noStrike">
                <a:solidFill>
                  <a:srgbClr val="000000"/>
                </a:solidFill>
                <a:latin typeface="Gong Gothic Light"/>
              </a:rPr>
              <a:t> / </a:t>
            </a:r>
            <a:r>
              <a:rPr lang="ko-KR" sz="1300" b="false" i="false" u="none" strike="noStrike">
                <a:solidFill>
                  <a:srgbClr val="000000"/>
                </a:solidFill>
                <a:ea typeface="Gong Gothic Light"/>
              </a:rPr>
              <a:t>브라우저</a:t>
            </a:r>
            <a:r>
              <a:rPr lang="en-US" sz="1300" b="false" i="false" u="none" strike="noStrike">
                <a:solidFill>
                  <a:srgbClr val="000000"/>
                </a:solidFill>
                <a:latin typeface="Gong Gothic Light"/>
              </a:rPr>
              <a:t> </a:t>
            </a:r>
            <a:r>
              <a:rPr lang="ko-KR" sz="1300" b="false" i="false" u="none" strike="noStrike">
                <a:solidFill>
                  <a:srgbClr val="000000"/>
                </a:solidFill>
                <a:ea typeface="Gong Gothic Light"/>
              </a:rPr>
              <a:t>시각화</a:t>
            </a:r>
          </a:p>
          <a:p>
            <a:pPr algn="r" lvl="0">
              <a:lnSpc>
                <a:spcPct val="141100"/>
              </a:lnSpc>
            </a:pPr>
            <a:r>
              <a:rPr lang="en-US" sz="1300" b="false" i="false" u="none" strike="noStrike">
                <a:solidFill>
                  <a:srgbClr val="000000"/>
                </a:solidFill>
                <a:latin typeface="Noto Sans CJK KR Regular"/>
              </a:rPr>
              <a:t/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3987800" y="11087100"/>
            <a:ext cx="4191000" cy="5080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41100"/>
              </a:lnSpc>
            </a:pPr>
            <a:r>
              <a:rPr lang="ko-KR" sz="1300" b="false" i="false" u="none" strike="noStrike">
                <a:solidFill>
                  <a:srgbClr val="000000"/>
                </a:solidFill>
                <a:ea typeface="Gong Gothic Light"/>
              </a:rPr>
              <a:t>상태코드</a:t>
            </a:r>
            <a:r>
              <a:rPr lang="en-US" sz="1300" b="false" i="false" u="none" strike="noStrike">
                <a:solidFill>
                  <a:srgbClr val="000000"/>
                </a:solidFill>
                <a:latin typeface="Gong Gothic Light"/>
              </a:rPr>
              <a:t> </a:t>
            </a:r>
            <a:r>
              <a:rPr lang="ko-KR" sz="1300" b="false" i="false" u="none" strike="noStrike">
                <a:solidFill>
                  <a:srgbClr val="000000"/>
                </a:solidFill>
                <a:ea typeface="Gong Gothic Light"/>
              </a:rPr>
              <a:t>비율</a:t>
            </a:r>
            <a:r>
              <a:rPr lang="en-US" sz="1300" b="false" i="false" u="none" strike="noStrike">
                <a:solidFill>
                  <a:srgbClr val="000000"/>
                </a:solidFill>
                <a:latin typeface="Gong Gothic Light"/>
              </a:rPr>
              <a:t> / </a:t>
            </a:r>
            <a:r>
              <a:rPr lang="ko-KR" sz="1300" b="false" i="false" u="none" strike="noStrike">
                <a:solidFill>
                  <a:srgbClr val="000000"/>
                </a:solidFill>
                <a:ea typeface="Gong Gothic Light"/>
              </a:rPr>
              <a:t>시간대별</a:t>
            </a:r>
            <a:r>
              <a:rPr lang="en-US" sz="1300" b="false" i="false" u="none" strike="noStrike">
                <a:solidFill>
                  <a:srgbClr val="000000"/>
                </a:solidFill>
                <a:latin typeface="Gong Gothic Light"/>
              </a:rPr>
              <a:t> </a:t>
            </a:r>
            <a:r>
              <a:rPr lang="ko-KR" sz="1300" b="false" i="false" u="none" strike="noStrike">
                <a:solidFill>
                  <a:srgbClr val="000000"/>
                </a:solidFill>
                <a:ea typeface="Gong Gothic Light"/>
              </a:rPr>
              <a:t>분포</a:t>
            </a:r>
            <a:r>
              <a:rPr lang="en-US" sz="1300" b="false" i="false" u="none" strike="noStrike">
                <a:solidFill>
                  <a:srgbClr val="000000"/>
                </a:solidFill>
                <a:latin typeface="Gong Gothic Light"/>
              </a:rPr>
              <a:t> </a:t>
            </a:r>
            <a:r>
              <a:rPr lang="ko-KR" sz="1300" b="false" i="false" u="none" strike="noStrike">
                <a:solidFill>
                  <a:srgbClr val="000000"/>
                </a:solidFill>
                <a:ea typeface="Gong Gothic Light"/>
              </a:rPr>
              <a:t>로그</a:t>
            </a:r>
            <a:r>
              <a:rPr lang="en-US" sz="1300" b="false" i="false" u="none" strike="noStrike">
                <a:solidFill>
                  <a:srgbClr val="000000"/>
                </a:solidFill>
                <a:latin typeface="Gong Gothic Light"/>
              </a:rPr>
              <a:t> </a:t>
            </a:r>
            <a:r>
              <a:rPr lang="ko-KR" sz="1300" b="false" i="false" u="none" strike="noStrike">
                <a:solidFill>
                  <a:srgbClr val="000000"/>
                </a:solidFill>
                <a:ea typeface="Gong Gothic Light"/>
              </a:rPr>
              <a:t>스케일</a:t>
            </a:r>
            <a:r>
              <a:rPr lang="en-US" sz="1300" b="false" i="false" u="none" strike="noStrike">
                <a:solidFill>
                  <a:srgbClr val="000000"/>
                </a:solidFill>
                <a:latin typeface="Gong Gothic Light"/>
              </a:rPr>
              <a:t> </a:t>
            </a:r>
            <a:r>
              <a:rPr lang="ko-KR" sz="1300" b="false" i="false" u="none" strike="noStrike">
                <a:solidFill>
                  <a:srgbClr val="000000"/>
                </a:solidFill>
                <a:ea typeface="Gong Gothic Light"/>
              </a:rPr>
              <a:t>시각화</a:t>
            </a:r>
          </a:p>
          <a:p>
            <a:pPr algn="r" lvl="0">
              <a:lnSpc>
                <a:spcPct val="141100"/>
              </a:lnSpc>
            </a:pPr>
            <a:r>
              <a:rPr lang="ko-KR" sz="1300" b="false" i="false" u="none" strike="noStrike">
                <a:solidFill>
                  <a:srgbClr val="000000"/>
                </a:solidFill>
                <a:ea typeface="Gong Gothic Light"/>
              </a:rPr>
              <a:t>로그</a:t>
            </a:r>
            <a:r>
              <a:rPr lang="en-US" sz="1300" b="false" i="false" u="none" strike="noStrike">
                <a:solidFill>
                  <a:srgbClr val="000000"/>
                </a:solidFill>
                <a:latin typeface="Gong Gothic Light"/>
              </a:rPr>
              <a:t> </a:t>
            </a:r>
            <a:r>
              <a:rPr lang="ko-KR" sz="1300" b="false" i="false" u="none" strike="noStrike">
                <a:solidFill>
                  <a:srgbClr val="000000"/>
                </a:solidFill>
                <a:ea typeface="Gong Gothic Light"/>
              </a:rPr>
              <a:t>상세</a:t>
            </a:r>
            <a:r>
              <a:rPr lang="en-US" sz="1300" b="false" i="false" u="none" strike="noStrike">
                <a:solidFill>
                  <a:srgbClr val="000000"/>
                </a:solidFill>
                <a:latin typeface="Gong Gothic Light"/>
              </a:rPr>
              <a:t> </a:t>
            </a:r>
            <a:r>
              <a:rPr lang="ko-KR" sz="1300" b="false" i="false" u="none" strike="noStrike">
                <a:solidFill>
                  <a:srgbClr val="000000"/>
                </a:solidFill>
                <a:ea typeface="Gong Gothic Light"/>
              </a:rPr>
              <a:t>검색</a:t>
            </a:r>
            <a:r>
              <a:rPr lang="en-US" sz="1300" b="false" i="false" u="none" strike="noStrike">
                <a:solidFill>
                  <a:srgbClr val="000000"/>
                </a:solidFill>
                <a:latin typeface="Gong Gothic Light"/>
              </a:rPr>
              <a:t> </a:t>
            </a:r>
            <a:r>
              <a:rPr lang="ko-KR" sz="1300" b="false" i="false" u="none" strike="noStrike">
                <a:solidFill>
                  <a:srgbClr val="000000"/>
                </a:solidFill>
                <a:ea typeface="Gong Gothic Light"/>
              </a:rPr>
              <a:t>및</a:t>
            </a:r>
            <a:r>
              <a:rPr lang="en-US" sz="1300" b="false" i="false" u="none" strike="noStrike">
                <a:solidFill>
                  <a:srgbClr val="000000"/>
                </a:solidFill>
                <a:latin typeface="Gong Gothic Light"/>
              </a:rPr>
              <a:t> 4xx, 5xx </a:t>
            </a:r>
            <a:r>
              <a:rPr lang="ko-KR" sz="1300" b="false" i="false" u="none" strike="noStrike">
                <a:solidFill>
                  <a:srgbClr val="000000"/>
                </a:solidFill>
                <a:ea typeface="Gong Gothic Light"/>
              </a:rPr>
              <a:t>오류발생</a:t>
            </a:r>
            <a:r>
              <a:rPr lang="en-US" sz="1300" b="false" i="false" u="none" strike="noStrike">
                <a:solidFill>
                  <a:srgbClr val="000000"/>
                </a:solidFill>
                <a:latin typeface="Gong Gothic Light"/>
              </a:rPr>
              <a:t> </a:t>
            </a:r>
            <a:r>
              <a:rPr lang="ko-KR" sz="1300" b="false" i="false" u="none" strike="noStrike">
                <a:solidFill>
                  <a:srgbClr val="000000"/>
                </a:solidFill>
                <a:ea typeface="Gong Gothic Light"/>
              </a:rPr>
              <a:t>상위</a:t>
            </a:r>
            <a:r>
              <a:rPr lang="en-US" sz="1300" b="false" i="false" u="none" strike="noStrike">
                <a:solidFill>
                  <a:srgbClr val="000000"/>
                </a:solidFill>
                <a:latin typeface="Gong Gothic Light"/>
              </a:rPr>
              <a:t> IP</a:t>
            </a:r>
            <a:r>
              <a:rPr lang="ko-KR" sz="1300" b="false" i="false" u="none" strike="noStrike">
                <a:solidFill>
                  <a:srgbClr val="000000"/>
                </a:solidFill>
                <a:ea typeface="Gong Gothic Light"/>
              </a:rPr>
              <a:t>주소</a:t>
            </a:r>
            <a:r>
              <a:rPr lang="en-US" sz="1300" b="false" i="false" u="none" strike="noStrike">
                <a:solidFill>
                  <a:srgbClr val="000000"/>
                </a:solidFill>
                <a:latin typeface="Gong Gothic Light"/>
              </a:rPr>
              <a:t> </a:t>
            </a:r>
            <a:r>
              <a:rPr lang="ko-KR" sz="1300" b="false" i="false" u="none" strike="noStrike">
                <a:solidFill>
                  <a:srgbClr val="000000"/>
                </a:solidFill>
                <a:ea typeface="Gong Gothic Light"/>
              </a:rPr>
              <a:t>집계</a:t>
            </a:r>
          </a:p>
          <a:p>
            <a:pPr algn="r" lvl="0">
              <a:lnSpc>
                <a:spcPct val="141100"/>
              </a:lnSpc>
            </a:pPr>
            <a:r>
              <a:rPr lang="en-US" sz="900" b="false" i="false" u="none" strike="noStrike">
                <a:solidFill>
                  <a:srgbClr val="000000"/>
                </a:solidFill>
                <a:latin typeface="Noto Sans CJK KR Regular"/>
              </a:rPr>
              <a:t/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4572000" y="1739900"/>
            <a:ext cx="6184900" cy="533400"/>
          </a:xfrm>
          <a:prstGeom prst="rect">
            <a:avLst/>
          </a:prstGeom>
        </p:spPr>
        <p:txBody>
          <a:bodyPr anchor="t" rtlCol="false" lIns="0" tIns="0" rIns="0" bIns="0"/>
          <a:lstStyle/>
          <a:p>
            <a:pPr algn="l" lvl="0">
              <a:lnSpc>
                <a:spcPct val="116199"/>
              </a:lnSpc>
            </a:pPr>
            <a:r>
              <a:rPr lang="en-US" sz="3000" b="false" i="false" u="none" strike="noStrike">
                <a:solidFill>
                  <a:srgbClr val="000000"/>
                </a:solidFill>
                <a:latin typeface="Gong Gothic Bold"/>
              </a:rPr>
              <a:t>Log Visualization</a:t>
            </a:r>
          </a:p>
        </p:txBody>
      </p:sp>
      <p:pic>
        <p:nvPicPr>
          <p:cNvPr name="Picture 43" id="43"/>
          <p:cNvPicPr>
            <a:picLocks noChangeAspect="true"/>
          </p:cNvPicPr>
          <p:nvPr/>
        </p:nvPicPr>
        <p:blipFill>
          <a:blip r:embed="rId20"/>
          <a:stretch>
            <a:fillRect/>
          </a:stretch>
        </p:blipFill>
        <p:spPr>
          <a:xfrm rot="0">
            <a:off x="3860800" y="2933700"/>
            <a:ext cx="1765300" cy="38100"/>
          </a:xfrm>
          <a:prstGeom prst="rect">
            <a:avLst/>
          </a:prstGeom>
        </p:spPr>
      </p:pic>
      <p:pic>
        <p:nvPicPr>
          <p:cNvPr name="Picture 44" id="44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4432300" y="3492500"/>
            <a:ext cx="2044700" cy="25400"/>
          </a:xfrm>
          <a:prstGeom prst="rect">
            <a:avLst/>
          </a:prstGeom>
        </p:spPr>
      </p:pic>
      <p:pic>
        <p:nvPicPr>
          <p:cNvPr name="Picture 45" id="45"/>
          <p:cNvPicPr>
            <a:picLocks noChangeAspect="true"/>
          </p:cNvPicPr>
          <p:nvPr/>
        </p:nvPicPr>
        <p:blipFill>
          <a:blip r:embed="rId21"/>
          <a:stretch>
            <a:fillRect/>
          </a:stretch>
        </p:blipFill>
        <p:spPr>
          <a:xfrm rot="0">
            <a:off x="4762500" y="3594100"/>
            <a:ext cx="2044700" cy="25400"/>
          </a:xfrm>
          <a:prstGeom prst="rect">
            <a:avLst/>
          </a:prstGeom>
        </p:spPr>
      </p:pic>
      <p:sp>
        <p:nvSpPr>
          <p:cNvPr name="TextBox 46" id="46"/>
          <p:cNvSpPr txBox="true"/>
          <p:nvPr/>
        </p:nvSpPr>
        <p:spPr>
          <a:xfrm rot="0">
            <a:off x="3708400" y="2997200"/>
            <a:ext cx="1905000" cy="482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12880"/>
              </a:lnSpc>
            </a:pPr>
            <a:r>
              <a:rPr lang="en-US" sz="2700" b="false" i="false" u="none" strike="noStrike">
                <a:solidFill>
                  <a:srgbClr val="000000"/>
                </a:solidFill>
                <a:latin typeface="Gong Gothic Bold"/>
              </a:rPr>
              <a:t>MAIN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5067300" y="3200400"/>
            <a:ext cx="1524000" cy="228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25329"/>
              </a:lnSpc>
            </a:pPr>
            <a:r>
              <a:rPr lang="en-US" sz="1300" b="false" i="false" u="none" strike="noStrike">
                <a:solidFill>
                  <a:srgbClr val="002BA0">
                    <a:alpha val="67843"/>
                  </a:srgbClr>
                </a:solidFill>
                <a:latin typeface="Gong Gothic Light"/>
              </a:rPr>
              <a:t>Home Page</a:t>
            </a:r>
          </a:p>
        </p:txBody>
      </p:sp>
      <p:pic>
        <p:nvPicPr>
          <p:cNvPr name="Picture 48" id="48"/>
          <p:cNvPicPr>
            <a:picLocks noChangeAspect="true"/>
          </p:cNvPicPr>
          <p:nvPr/>
        </p:nvPicPr>
        <p:blipFill>
          <a:blip r:embed="rId22"/>
          <a:stretch>
            <a:fillRect/>
          </a:stretch>
        </p:blipFill>
        <p:spPr>
          <a:xfrm rot="0">
            <a:off x="139700" y="1828800"/>
            <a:ext cx="4241800" cy="4533900"/>
          </a:xfrm>
          <a:prstGeom prst="rect">
            <a:avLst/>
          </a:prstGeom>
        </p:spPr>
      </p:pic>
      <p:pic>
        <p:nvPicPr>
          <p:cNvPr name="Picture 49" id="49"/>
          <p:cNvPicPr>
            <a:picLocks noChangeAspect="true"/>
          </p:cNvPicPr>
          <p:nvPr/>
        </p:nvPicPr>
        <p:blipFill>
          <a:blip r:embed="rId23"/>
          <a:stretch>
            <a:fillRect/>
          </a:stretch>
        </p:blipFill>
        <p:spPr>
          <a:xfrm rot="0">
            <a:off x="8001000" y="8864600"/>
            <a:ext cx="292100" cy="2921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terms:modified xsi:type="dcterms:W3CDTF">2011-08-01T06:04:30Z</dcterms:modified>
  <cp:revision>1</cp:revision>
</cp:coreProperties>
</file>